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98146F-9B74-4B95-9A85-1788632F1345}" type="datetimeFigureOut">
              <a:rPr lang="ru-RU"/>
              <a:pPr/>
              <a:t>14.09.2014</a:t>
            </a:fld>
            <a:endParaRPr lang="ru-RU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D84166-79BE-4964-BC2E-9DF74676842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Arial" charset="0"/>
              </a:rPr>
              <a:t>Детям задаётся вопрос: Какое сейчас время года? При правильном ответе слайд  «Зимы» начинается крутиться, а неправильные слайды начинают увеличиваться.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Arial" charset="0"/>
              </a:rPr>
              <a:t>Детям задают вопрос: Какие признаки зимы? Если дети отвечают правильно, то слайды начинают увеличиваться, анеправильный ответ. Слайды начинают исчезать.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C2D60-FE96-4531-A6F3-C814F5098827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3ADA-EC10-45C0-9D37-D293E3E69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4E35-278E-4BFE-91F8-1B5471E50139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2CFF-9875-491F-BF47-999253362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9016-E751-4EB1-A879-60E42769975B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6D23A-CAB1-4C58-BCE3-DF8FC4903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A0FCF-5437-46DB-A03D-FA64B5A281FF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CF3C2-9836-4E3D-93AD-843498CFF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613D-9F38-481D-9374-8DF0AA042B1A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694F-DA49-464B-8E1A-16DA93C53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782A-4E39-4178-9E35-056E94BCD470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85A0-C10B-429F-93D4-70FA292E3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64CB-0FE5-482E-B566-2C8E1F72692B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6924E-A34A-4328-9824-D2F7F7D7B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24F7A-43F8-4BCA-A7CE-85A34992407C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E9232-8E5C-42FE-BF22-264C1FA51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EC05-5C44-4A9A-9E03-6D0EEEEB48F6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117F-0A99-4EF7-8444-119BDB08A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17D90-9633-44E9-8809-1CAD69F462FF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DB16-0C3E-420E-BD46-7D4F50FF2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8D9E-3E7D-4EA4-A02D-001229084CD8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7E3B-4E6F-4F77-A527-471655CA6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BD589-377D-4740-8EE8-4C9D166307DE}" type="datetimeFigureOut">
              <a:rPr lang="ru-RU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9D04FE-57F5-496B-869E-E671FE3E5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jpe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85750"/>
            <a:ext cx="7772400" cy="1470025"/>
          </a:xfrm>
          <a:prstGeom prst="cloudCallout">
            <a:avLst/>
          </a:prstGeom>
          <a:solidFill>
            <a:schemeClr val="bg1">
              <a:alpha val="51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Времена года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463" y="5661025"/>
            <a:ext cx="4427537" cy="1196975"/>
          </a:xfrm>
          <a:solidFill>
            <a:schemeClr val="bg1">
              <a:alpha val="46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иванова</a:t>
            </a:r>
            <a:endParaRPr lang="ru-RU" dirty="0"/>
          </a:p>
        </p:txBody>
      </p:sp>
      <p:pic>
        <p:nvPicPr>
          <p:cNvPr id="13316" name="Picture 4" descr="стре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210300"/>
            <a:ext cx="849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:\01\Картинки для презентации\снегир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500063"/>
            <a:ext cx="34242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Z:\01\Картинки для презентации\Заяц _ беля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63"/>
            <a:ext cx="378618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стре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4688" y="6210300"/>
            <a:ext cx="849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Укажите признаки зимы</a:t>
            </a:r>
          </a:p>
        </p:txBody>
      </p:sp>
      <p:pic>
        <p:nvPicPr>
          <p:cNvPr id="10244" name="Picture 4" descr="Z:\01\Картинки для презентации\грибы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714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Z:\01\Картинки для презентации\узоры зимы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41438"/>
            <a:ext cx="251936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Z:\01\Картинки для презентации\подснежни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789363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Z:\01\Картинки для презентации\зима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789363"/>
            <a:ext cx="2330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Z:\01\Картинки для презентации\снегирь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1773238"/>
            <a:ext cx="18145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Z:\01\Картинки для презентации\весн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20713"/>
            <a:ext cx="32559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Z:\01\Картинки для презентации\зим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620713"/>
            <a:ext cx="37861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Z:\01\Картинки для презентации\листопад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789363"/>
            <a:ext cx="3286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Z:\01\Картинки для презентации\лето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789363"/>
            <a:ext cx="39100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C:\Documents and Settings\p14.06.01\Local Settings\Temporary Internet Files\Content.IE5\4LQ3K9I3\MM900336396[1]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3141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стрелк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94688" y="6210300"/>
            <a:ext cx="849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3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:\01\Картинки для презентации\весна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57188"/>
            <a:ext cx="7643812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стре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210300"/>
            <a:ext cx="849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стре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210300"/>
            <a:ext cx="849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:\01\Картинки для презентации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2857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Z:\01\Картинки для презентации\подснежн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28813"/>
            <a:ext cx="5143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стре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4688" y="6210300"/>
            <a:ext cx="849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Z:\01\Картинки для презентации\Осень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28675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стре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210300"/>
            <a:ext cx="849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стре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210300"/>
            <a:ext cx="849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:\01\Картинки для презентации\грибы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38576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Z:\01\Картинки для презентации\белка осень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675" y="2000250"/>
            <a:ext cx="36798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стре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4688" y="6210300"/>
            <a:ext cx="849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:\01\Картинки для презентации\лето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8625"/>
            <a:ext cx="77152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стре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210300"/>
            <a:ext cx="849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:\01\Картинки для презентации\радуг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28625"/>
            <a:ext cx="3857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Z:\01\Картинки для презентации\земляник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500313"/>
            <a:ext cx="39290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стре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4688" y="6210300"/>
            <a:ext cx="849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стре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4688" y="6210300"/>
            <a:ext cx="849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:\01\Картинки для презентации\зим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01063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стре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210300"/>
            <a:ext cx="849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44</Words>
  <Application>Microsoft Office PowerPoint</Application>
  <PresentationFormat>Экран (4:3)</PresentationFormat>
  <Paragraphs>5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Времена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Укажите признаки зимы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p14.06.01</dc:creator>
  <cp:lastModifiedBy>Енот</cp:lastModifiedBy>
  <cp:revision>12</cp:revision>
  <dcterms:created xsi:type="dcterms:W3CDTF">2014-09-03T13:29:46Z</dcterms:created>
  <dcterms:modified xsi:type="dcterms:W3CDTF">2014-09-14T14:27:06Z</dcterms:modified>
</cp:coreProperties>
</file>